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1" name="Shape 7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« Saisissez une citation ici. »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8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19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7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8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6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7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5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46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4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55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3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64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2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73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1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82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0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91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9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00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8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09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7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18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6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27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5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36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4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45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3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54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2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63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1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72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0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81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9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90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8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99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7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08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6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17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5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26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4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35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3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44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2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53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1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62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0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71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9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80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8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89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7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98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6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07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5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16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4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25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3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34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2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43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1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52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0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61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9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70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8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79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7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88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6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97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5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06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4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15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3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24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2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33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1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42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50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51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59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60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68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69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7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78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6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87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bg>
      <p:bgPr>
        <a:solidFill>
          <a:srgbClr val="CC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Numéro de diapositive"/>
          <p:cNvSpPr txBox="1"/>
          <p:nvPr>
            <p:ph type="sldNum" sz="quarter" idx="2"/>
          </p:nvPr>
        </p:nvSpPr>
        <p:spPr>
          <a:xfrm>
            <a:off x="11914885" y="8451483"/>
            <a:ext cx="879349" cy="1107949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914400">
              <a:defRPr sz="5800"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5" name="Texte du titre"/>
          <p:cNvSpPr txBox="1"/>
          <p:nvPr>
            <p:ph type="title"/>
          </p:nvPr>
        </p:nvSpPr>
        <p:spPr>
          <a:xfrm>
            <a:off x="758613" y="-1"/>
            <a:ext cx="11164712" cy="455168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7000">
                <a:solidFill>
                  <a:srgbClr val="AB3933"/>
                </a:solidFill>
                <a:uFill>
                  <a:solidFill>
                    <a:srgbClr val="53ECF3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96" name="Texte niveau 1…"/>
          <p:cNvSpPr txBox="1"/>
          <p:nvPr>
            <p:ph type="body" idx="1"/>
          </p:nvPr>
        </p:nvSpPr>
        <p:spPr>
          <a:xfrm>
            <a:off x="758613" y="4590062"/>
            <a:ext cx="11169227" cy="4930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1pPr>
            <a:lvl2pPr marL="0" indent="4572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2pPr>
            <a:lvl3pPr marL="0" indent="9144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3pPr>
            <a:lvl4pPr marL="0" indent="13716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4pPr>
            <a:lvl5pPr marL="0" indent="1828800" algn="ctr" defTabSz="914400">
              <a:spcBef>
                <a:spcPts val="0"/>
              </a:spcBef>
              <a:buSzTx/>
              <a:buNone/>
              <a:defRPr sz="5800">
                <a:solidFill>
                  <a:srgbClr val="333399"/>
                </a:solidFill>
                <a:uFill>
                  <a:solidFill>
                    <a:srgbClr val="000000"/>
                  </a:solidFill>
                </a:u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04" name="Texte niveau 1…"/>
          <p:cNvSpPr txBox="1"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>
            <a:noAutofit/>
          </a:bodyPr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605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13" name="Texte niveau 1…"/>
          <p:cNvSpPr txBox="1"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>
            <a:noAutofit/>
          </a:bodyPr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614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22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30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38" name="Texte niveau 1…"/>
          <p:cNvSpPr txBox="1"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>
            <a:noAutofit/>
          </a:bodyPr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639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47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55" name="Texte niveau 1…"/>
          <p:cNvSpPr txBox="1"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>
            <a:noAutofit/>
          </a:bodyPr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656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64" name="Texte niveau 1…"/>
          <p:cNvSpPr txBox="1"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>
            <a:noAutofit/>
          </a:bodyPr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665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73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81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89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97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705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713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721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729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exte du titre"/>
          <p:cNvSpPr txBox="1"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737" name="Numéro de diapositive"/>
          <p:cNvSpPr txBox="1"/>
          <p:nvPr>
            <p:ph type="sldNum" sz="quarter" idx="2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Numéro de diapositive"/>
          <p:cNvSpPr txBox="1"/>
          <p:nvPr>
            <p:ph type="sldNum" sz="quarter" idx="2"/>
          </p:nvPr>
        </p:nvSpPr>
        <p:spPr>
          <a:xfrm>
            <a:off x="9320107" y="9124778"/>
            <a:ext cx="3034454" cy="350017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1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5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83.xml"/><Relationship Id="rId85" Type="http://schemas.openxmlformats.org/officeDocument/2006/relationships/slideLayout" Target="../slideLayouts/slideLayout8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 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3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3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3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4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4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4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4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4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4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5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7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7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7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7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7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7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8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84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2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8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8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8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8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9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97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98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9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00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0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9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0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11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1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13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1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15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17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18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19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2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1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47558" b="0"/>
          <a:stretch>
            <a:fillRect/>
          </a:stretch>
        </p:blipFill>
        <p:spPr>
          <a:xfrm>
            <a:off x="5039315" y="955873"/>
            <a:ext cx="2624177" cy="7842033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55" name="Relief?"/>
          <p:cNvSpPr txBox="1"/>
          <p:nvPr/>
        </p:nvSpPr>
        <p:spPr>
          <a:xfrm>
            <a:off x="10049564" y="6846858"/>
            <a:ext cx="16385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sp>
        <p:nvSpPr>
          <p:cNvPr id="756" name="Ligne"/>
          <p:cNvSpPr/>
          <p:nvPr/>
        </p:nvSpPr>
        <p:spPr>
          <a:xfrm flipH="1">
            <a:off x="7644072" y="7370122"/>
            <a:ext cx="2352799" cy="470145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99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800" name="Capture d’écran 2016-12-02 à 16.07.15.png" descr="Capture d’écran 2016-12-02 à 16.07.15.png"/>
          <p:cNvPicPr>
            <a:picLocks noChangeAspect="1"/>
          </p:cNvPicPr>
          <p:nvPr/>
        </p:nvPicPr>
        <p:blipFill>
          <a:blip r:embed="rId2">
            <a:extLst/>
          </a:blip>
          <a:srcRect l="0" t="3686" r="0" b="3686"/>
          <a:stretch>
            <a:fillRect/>
          </a:stretch>
        </p:blipFill>
        <p:spPr>
          <a:xfrm flipH="1">
            <a:off x="5361472" y="2117401"/>
            <a:ext cx="5973691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Capture d’écran 2016-12-02 à 16.07.04.png" descr="Capture d’écran 2016-12-02 à 16.07.04.png"/>
          <p:cNvPicPr>
            <a:picLocks noChangeAspect="1"/>
          </p:cNvPicPr>
          <p:nvPr/>
        </p:nvPicPr>
        <p:blipFill>
          <a:blip r:embed="rId3">
            <a:extLst/>
          </a:blip>
          <a:srcRect l="2234" t="0" r="2234" b="0"/>
          <a:stretch>
            <a:fillRect/>
          </a:stretch>
        </p:blipFill>
        <p:spPr>
          <a:xfrm flipH="1">
            <a:off x="-747606" y="2161830"/>
            <a:ext cx="5973691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3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4" name="Carré"/>
          <p:cNvSpPr/>
          <p:nvPr/>
        </p:nvSpPr>
        <p:spPr>
          <a:xfrm>
            <a:off x="3340100" y="3759200"/>
            <a:ext cx="488256" cy="488256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4881" y="517741"/>
            <a:ext cx="2541277" cy="7859065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08" name="Relief?"/>
          <p:cNvSpPr txBox="1"/>
          <p:nvPr/>
        </p:nvSpPr>
        <p:spPr>
          <a:xfrm>
            <a:off x="4856760" y="8315169"/>
            <a:ext cx="16385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sp>
        <p:nvSpPr>
          <p:cNvPr id="809" name="Ligne"/>
          <p:cNvSpPr/>
          <p:nvPr/>
        </p:nvSpPr>
        <p:spPr>
          <a:xfrm flipV="1">
            <a:off x="6634725" y="8323734"/>
            <a:ext cx="441589" cy="358929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Capture d’écran 2016-12-07 à 05.53.30.png" descr="Capture d’écran 2016-12-07 à 05.53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7398" y="-1"/>
            <a:ext cx="1117730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13" name="?"/>
          <p:cNvSpPr txBox="1"/>
          <p:nvPr/>
        </p:nvSpPr>
        <p:spPr>
          <a:xfrm>
            <a:off x="10746154" y="1638088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14" name="Ligne"/>
          <p:cNvSpPr/>
          <p:nvPr/>
        </p:nvSpPr>
        <p:spPr>
          <a:xfrm flipH="1">
            <a:off x="6966946" y="2116847"/>
            <a:ext cx="3762207" cy="1376365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17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818" name="Capture d’écran 2016-12-03 à 13.04.13.png" descr="Capture d’écran 2016-12-03 à 13.04.13.png"/>
          <p:cNvPicPr>
            <a:picLocks noChangeAspect="1"/>
          </p:cNvPicPr>
          <p:nvPr/>
        </p:nvPicPr>
        <p:blipFill>
          <a:blip r:embed="rId2">
            <a:extLst/>
          </a:blip>
          <a:srcRect l="5503" t="0" r="5503" b="0"/>
          <a:stretch>
            <a:fillRect/>
          </a:stretch>
        </p:blipFill>
        <p:spPr>
          <a:xfrm flipH="1">
            <a:off x="6704290" y="2117401"/>
            <a:ext cx="5973691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Capture d’écran 2016-12-03 à 13.04.05.png" descr="Capture d’écran 2016-12-03 à 13.04.05.png"/>
          <p:cNvPicPr>
            <a:picLocks noChangeAspect="1"/>
          </p:cNvPicPr>
          <p:nvPr/>
        </p:nvPicPr>
        <p:blipFill>
          <a:blip r:embed="rId3">
            <a:extLst/>
          </a:blip>
          <a:srcRect l="5061" t="0" r="5061" b="0"/>
          <a:stretch>
            <a:fillRect/>
          </a:stretch>
        </p:blipFill>
        <p:spPr>
          <a:xfrm flipH="1">
            <a:off x="309225" y="2161830"/>
            <a:ext cx="5973691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1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2" name="Flèche"/>
          <p:cNvSpPr/>
          <p:nvPr/>
        </p:nvSpPr>
        <p:spPr>
          <a:xfrm rot="13587881">
            <a:off x="7749770" y="5108052"/>
            <a:ext cx="1009424" cy="977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90" y="14256"/>
                </a:moveTo>
                <a:lnTo>
                  <a:pt x="13390" y="21600"/>
                </a:lnTo>
                <a:lnTo>
                  <a:pt x="0" y="10800"/>
                </a:lnTo>
                <a:lnTo>
                  <a:pt x="13390" y="0"/>
                </a:lnTo>
                <a:lnTo>
                  <a:pt x="1339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406400" dist="0" dir="5400000">
              <a:srgbClr val="FFFFFF">
                <a:alpha val="9384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3" name="Carré"/>
          <p:cNvSpPr/>
          <p:nvPr/>
        </p:nvSpPr>
        <p:spPr>
          <a:xfrm>
            <a:off x="8458200" y="5829300"/>
            <a:ext cx="488256" cy="488256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43268" b="0"/>
          <a:stretch>
            <a:fillRect/>
          </a:stretch>
        </p:blipFill>
        <p:spPr>
          <a:xfrm>
            <a:off x="4365188" y="2519333"/>
            <a:ext cx="3298627" cy="4714934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27" name="Relief?"/>
          <p:cNvSpPr txBox="1"/>
          <p:nvPr/>
        </p:nvSpPr>
        <p:spPr>
          <a:xfrm>
            <a:off x="5396893" y="7705207"/>
            <a:ext cx="16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sp>
        <p:nvSpPr>
          <p:cNvPr id="828" name="Ligne"/>
          <p:cNvSpPr/>
          <p:nvPr/>
        </p:nvSpPr>
        <p:spPr>
          <a:xfrm flipH="1">
            <a:off x="6097435" y="6747477"/>
            <a:ext cx="237515" cy="873420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31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832" name="Capture d’écran 2016-12-03 à 15.50.52.png" descr="Capture d’écran 2016-12-03 à 15.50.52.png"/>
          <p:cNvPicPr>
            <a:picLocks noChangeAspect="1"/>
          </p:cNvPicPr>
          <p:nvPr/>
        </p:nvPicPr>
        <p:blipFill>
          <a:blip r:embed="rId2">
            <a:extLst/>
          </a:blip>
          <a:srcRect l="0" t="2134" r="0" b="2134"/>
          <a:stretch>
            <a:fillRect/>
          </a:stretch>
        </p:blipFill>
        <p:spPr>
          <a:xfrm flipH="1">
            <a:off x="6855141" y="2206259"/>
            <a:ext cx="5671989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3" name="Capture d’écran 2016-12-03 à 15.50.32.png" descr="Capture d’écran 2016-12-03 à 15.50.32.png"/>
          <p:cNvPicPr>
            <a:picLocks noChangeAspect="1"/>
          </p:cNvPicPr>
          <p:nvPr/>
        </p:nvPicPr>
        <p:blipFill>
          <a:blip r:embed="rId3">
            <a:extLst/>
          </a:blip>
          <a:srcRect l="11525" t="0" r="11525" b="0"/>
          <a:stretch>
            <a:fillRect/>
          </a:stretch>
        </p:blipFill>
        <p:spPr>
          <a:xfrm flipH="1">
            <a:off x="3618998" y="2862513"/>
            <a:ext cx="2177138" cy="4933523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</p:spPr>
      </p:pic>
      <p:sp>
        <p:nvSpPr>
          <p:cNvPr id="834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5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36" name="Capture d’écran 2016-12-03 à 15.50.42.png" descr="Capture d’écran 2016-12-03 à 15.50.42.png"/>
          <p:cNvPicPr>
            <a:picLocks noChangeAspect="1"/>
          </p:cNvPicPr>
          <p:nvPr/>
        </p:nvPicPr>
        <p:blipFill>
          <a:blip r:embed="rId4">
            <a:extLst/>
          </a:blip>
          <a:srcRect l="6882" t="0" r="6882" b="0"/>
          <a:stretch>
            <a:fillRect/>
          </a:stretch>
        </p:blipFill>
        <p:spPr>
          <a:xfrm flipH="1">
            <a:off x="734551" y="2862513"/>
            <a:ext cx="2422929" cy="4933523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</p:spPr>
      </p:pic>
      <p:sp>
        <p:nvSpPr>
          <p:cNvPr id="837" name="Rectangle"/>
          <p:cNvSpPr/>
          <p:nvPr/>
        </p:nvSpPr>
        <p:spPr>
          <a:xfrm>
            <a:off x="8077200" y="5524500"/>
            <a:ext cx="2046586" cy="1025525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9863" y="1087637"/>
            <a:ext cx="3365074" cy="7350522"/>
          </a:xfrm>
          <a:prstGeom prst="rect">
            <a:avLst/>
          </a:prstGeom>
          <a:ln w="12700">
            <a:miter lim="400000"/>
          </a:ln>
        </p:spPr>
      </p:pic>
      <p:sp>
        <p:nvSpPr>
          <p:cNvPr id="84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41" name="?"/>
          <p:cNvSpPr txBox="1"/>
          <p:nvPr/>
        </p:nvSpPr>
        <p:spPr>
          <a:xfrm>
            <a:off x="9278394" y="3187093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42" name="Ligne"/>
          <p:cNvSpPr/>
          <p:nvPr/>
        </p:nvSpPr>
        <p:spPr>
          <a:xfrm flipH="1">
            <a:off x="7457960" y="3510943"/>
            <a:ext cx="1763738" cy="1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45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846" name="Capture d’écran 2016-12-03 à 10.46.18.png" descr="Capture d’écran 2016-12-03 à 10.46.18.png"/>
          <p:cNvPicPr>
            <a:picLocks noChangeAspect="1"/>
          </p:cNvPicPr>
          <p:nvPr/>
        </p:nvPicPr>
        <p:blipFill>
          <a:blip r:embed="rId2">
            <a:extLst/>
          </a:blip>
          <a:srcRect l="4344" t="0" r="4344" b="0"/>
          <a:stretch>
            <a:fillRect/>
          </a:stretch>
        </p:blipFill>
        <p:spPr>
          <a:xfrm flipH="1">
            <a:off x="5718933" y="2117401"/>
            <a:ext cx="5973692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Capture d’écran 2016-12-03 à 10.46.06.png" descr="Capture d’écran 2016-12-03 à 10.46.06.png"/>
          <p:cNvPicPr>
            <a:picLocks noChangeAspect="1"/>
          </p:cNvPicPr>
          <p:nvPr/>
        </p:nvPicPr>
        <p:blipFill>
          <a:blip r:embed="rId3">
            <a:extLst/>
          </a:blip>
          <a:srcRect l="60" t="0" r="60" b="0"/>
          <a:stretch>
            <a:fillRect/>
          </a:stretch>
        </p:blipFill>
        <p:spPr>
          <a:xfrm flipH="1">
            <a:off x="80737" y="2206259"/>
            <a:ext cx="5973691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9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Capture d’écran 2016-12-02 à 15.43.18.png" descr="Capture d’écran 2016-12-02 à 15.43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5149365" y="0"/>
            <a:ext cx="3512995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53" name="?"/>
          <p:cNvSpPr txBox="1"/>
          <p:nvPr/>
        </p:nvSpPr>
        <p:spPr>
          <a:xfrm>
            <a:off x="2608044" y="4148290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54" name="Ligne"/>
          <p:cNvSpPr/>
          <p:nvPr/>
        </p:nvSpPr>
        <p:spPr>
          <a:xfrm flipH="1" flipV="1">
            <a:off x="3146597" y="4672285"/>
            <a:ext cx="2330968" cy="909362"/>
          </a:xfrm>
          <a:prstGeom prst="line">
            <a:avLst/>
          </a:prstGeom>
          <a:ln w="50800">
            <a:solidFill>
              <a:srgbClr val="B96F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57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858" name="Capture d’écran 2016-12-03 à 11.13.28.png" descr="Capture d’écran 2016-12-03 à 11.13.28.png"/>
          <p:cNvPicPr>
            <a:picLocks noChangeAspect="1"/>
          </p:cNvPicPr>
          <p:nvPr/>
        </p:nvPicPr>
        <p:blipFill>
          <a:blip r:embed="rId2">
            <a:extLst/>
          </a:blip>
          <a:srcRect l="7506" t="0" r="7506" b="0"/>
          <a:stretch>
            <a:fillRect/>
          </a:stretch>
        </p:blipFill>
        <p:spPr>
          <a:xfrm flipH="1">
            <a:off x="6704290" y="2117401"/>
            <a:ext cx="5973691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9" name="Capture d’écran 2016-12-03 à 11.13.14.png" descr="Capture d’écran 2016-12-03 à 11.13.14.png"/>
          <p:cNvPicPr>
            <a:picLocks noChangeAspect="1"/>
          </p:cNvPicPr>
          <p:nvPr/>
        </p:nvPicPr>
        <p:blipFill>
          <a:blip r:embed="rId3">
            <a:extLst/>
          </a:blip>
          <a:srcRect l="1043" t="0" r="1043" b="0"/>
          <a:stretch>
            <a:fillRect/>
          </a:stretch>
        </p:blipFill>
        <p:spPr>
          <a:xfrm flipH="1">
            <a:off x="95017" y="2206259"/>
            <a:ext cx="5973691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1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2" name="Flèche"/>
          <p:cNvSpPr/>
          <p:nvPr/>
        </p:nvSpPr>
        <p:spPr>
          <a:xfrm rot="13587881">
            <a:off x="8235308" y="4322623"/>
            <a:ext cx="1009424" cy="977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90" y="14256"/>
                </a:moveTo>
                <a:lnTo>
                  <a:pt x="13390" y="21600"/>
                </a:lnTo>
                <a:lnTo>
                  <a:pt x="0" y="10800"/>
                </a:lnTo>
                <a:lnTo>
                  <a:pt x="13390" y="0"/>
                </a:lnTo>
                <a:lnTo>
                  <a:pt x="1339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406400" dist="0" dir="5400000">
              <a:srgbClr val="FFFFFF">
                <a:alpha val="9384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3" name="Carré"/>
          <p:cNvSpPr/>
          <p:nvPr/>
        </p:nvSpPr>
        <p:spPr>
          <a:xfrm>
            <a:off x="8915400" y="5085162"/>
            <a:ext cx="488256" cy="488256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Capture d’écran 2016-12-07 à 07.06.11.png" descr="Capture d’écran 2016-12-07 à 07.06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393950" y="685800"/>
            <a:ext cx="8216900" cy="838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60" name="?"/>
          <p:cNvSpPr txBox="1"/>
          <p:nvPr/>
        </p:nvSpPr>
        <p:spPr>
          <a:xfrm>
            <a:off x="2965347" y="2258897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761" name="Ligne"/>
          <p:cNvSpPr/>
          <p:nvPr/>
        </p:nvSpPr>
        <p:spPr>
          <a:xfrm>
            <a:off x="3438856" y="2701883"/>
            <a:ext cx="1851912" cy="1264308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51472" b="0"/>
          <a:stretch>
            <a:fillRect/>
          </a:stretch>
        </p:blipFill>
        <p:spPr>
          <a:xfrm>
            <a:off x="5915931" y="417995"/>
            <a:ext cx="1954393" cy="8173227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67" name="Relief?"/>
          <p:cNvSpPr txBox="1"/>
          <p:nvPr/>
        </p:nvSpPr>
        <p:spPr>
          <a:xfrm>
            <a:off x="3496499" y="7509389"/>
            <a:ext cx="16385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sp>
        <p:nvSpPr>
          <p:cNvPr id="868" name="Ligne"/>
          <p:cNvSpPr/>
          <p:nvPr/>
        </p:nvSpPr>
        <p:spPr>
          <a:xfrm>
            <a:off x="5192147" y="7995718"/>
            <a:ext cx="1168108" cy="190674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Capture d’écran 2016-12-02 à 11.46.51.png" descr="Capture d’écran 2016-12-02 à 11.46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1061" y="0"/>
            <a:ext cx="806267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72" name="?"/>
          <p:cNvSpPr txBox="1"/>
          <p:nvPr/>
        </p:nvSpPr>
        <p:spPr>
          <a:xfrm>
            <a:off x="1865457" y="3840879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73" name="Ligne"/>
          <p:cNvSpPr/>
          <p:nvPr/>
        </p:nvSpPr>
        <p:spPr>
          <a:xfrm flipH="1" flipV="1">
            <a:off x="2413549" y="4309018"/>
            <a:ext cx="1546599" cy="335854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76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877" name="Capture d’écran 2016-12-03 à 12.00.19.png" descr="Capture d’écran 2016-12-03 à 12.00.19.png"/>
          <p:cNvPicPr>
            <a:picLocks noChangeAspect="1"/>
          </p:cNvPicPr>
          <p:nvPr/>
        </p:nvPicPr>
        <p:blipFill>
          <a:blip r:embed="rId2">
            <a:extLst/>
          </a:blip>
          <a:srcRect l="4304" t="0" r="4304" b="0"/>
          <a:stretch>
            <a:fillRect/>
          </a:stretch>
        </p:blipFill>
        <p:spPr>
          <a:xfrm flipH="1">
            <a:off x="6704290" y="2117401"/>
            <a:ext cx="5973691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Capture d’écran 2016-12-03 à 12.00.06.png" descr="Capture d’écran 2016-12-03 à 12.00.06.png"/>
          <p:cNvPicPr>
            <a:picLocks noChangeAspect="1"/>
          </p:cNvPicPr>
          <p:nvPr/>
        </p:nvPicPr>
        <p:blipFill>
          <a:blip r:embed="rId3">
            <a:extLst/>
          </a:blip>
          <a:srcRect l="8187" t="0" r="8187" b="0"/>
          <a:stretch>
            <a:fillRect/>
          </a:stretch>
        </p:blipFill>
        <p:spPr>
          <a:xfrm flipH="1">
            <a:off x="309225" y="2161830"/>
            <a:ext cx="5973691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0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1" name="Carré"/>
          <p:cNvSpPr/>
          <p:nvPr/>
        </p:nvSpPr>
        <p:spPr>
          <a:xfrm>
            <a:off x="9550400" y="6146800"/>
            <a:ext cx="488256" cy="488256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Capture d’écran 2016-12-03 à 15.27.21.png" descr="Capture d’écran 2016-12-03 à 15.27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2064" y="0"/>
            <a:ext cx="294067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85" name="?"/>
          <p:cNvSpPr txBox="1"/>
          <p:nvPr/>
        </p:nvSpPr>
        <p:spPr>
          <a:xfrm>
            <a:off x="4841571" y="1555313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86" name="Ligne"/>
          <p:cNvSpPr/>
          <p:nvPr/>
        </p:nvSpPr>
        <p:spPr>
          <a:xfrm flipH="1" flipV="1">
            <a:off x="5425142" y="2053483"/>
            <a:ext cx="1439548" cy="504031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89" name="Relief?"/>
          <p:cNvSpPr txBox="1"/>
          <p:nvPr/>
        </p:nvSpPr>
        <p:spPr>
          <a:xfrm>
            <a:off x="3257518" y="1188492"/>
            <a:ext cx="16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pic>
        <p:nvPicPr>
          <p:cNvPr id="89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51685" t="0" r="0" b="0"/>
          <a:stretch>
            <a:fillRect/>
          </a:stretch>
        </p:blipFill>
        <p:spPr>
          <a:xfrm>
            <a:off x="6033283" y="681831"/>
            <a:ext cx="2460538" cy="8389793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Ligne"/>
          <p:cNvSpPr/>
          <p:nvPr/>
        </p:nvSpPr>
        <p:spPr>
          <a:xfrm>
            <a:off x="4904421" y="1622226"/>
            <a:ext cx="2352798" cy="470145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Capture d’écran 2016-12-02 à 16.31.46.png" descr="Capture d’écran 2016-12-02 à 16.31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0020" y="310991"/>
            <a:ext cx="4344760" cy="9442609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95" name="?"/>
          <p:cNvSpPr txBox="1"/>
          <p:nvPr/>
        </p:nvSpPr>
        <p:spPr>
          <a:xfrm>
            <a:off x="9210898" y="2728175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96" name="Ligne"/>
          <p:cNvSpPr/>
          <p:nvPr/>
        </p:nvSpPr>
        <p:spPr>
          <a:xfrm flipH="1">
            <a:off x="6906911" y="3217707"/>
            <a:ext cx="2381059" cy="1556438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9619" y="3276600"/>
            <a:ext cx="4705562" cy="5198035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?"/>
          <p:cNvSpPr txBox="1"/>
          <p:nvPr/>
        </p:nvSpPr>
        <p:spPr>
          <a:xfrm>
            <a:off x="10114946" y="6110614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01" name="Ligne"/>
          <p:cNvSpPr/>
          <p:nvPr/>
        </p:nvSpPr>
        <p:spPr>
          <a:xfrm flipH="1">
            <a:off x="8076917" y="6434464"/>
            <a:ext cx="1969093" cy="1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04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905" name="Capture d’écran 2016-12-02 à 16.20.47.png" descr="Capture d’écran 2016-12-02 à 16.20.47.png"/>
          <p:cNvPicPr>
            <a:picLocks noChangeAspect="1"/>
          </p:cNvPicPr>
          <p:nvPr/>
        </p:nvPicPr>
        <p:blipFill>
          <a:blip r:embed="rId2">
            <a:extLst/>
          </a:blip>
          <a:srcRect l="16197" t="9368" r="16197" b="9368"/>
          <a:stretch>
            <a:fillRect/>
          </a:stretch>
        </p:blipFill>
        <p:spPr>
          <a:xfrm flipH="1">
            <a:off x="6246864" y="2117401"/>
            <a:ext cx="5973692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Capture d’écran 2016-12-02 à 16.20.58.png" descr="Capture d’écran 2016-12-02 à 16.20.58.png"/>
          <p:cNvPicPr>
            <a:picLocks noChangeAspect="1"/>
          </p:cNvPicPr>
          <p:nvPr/>
        </p:nvPicPr>
        <p:blipFill>
          <a:blip r:embed="rId3">
            <a:extLst/>
          </a:blip>
          <a:srcRect l="8497" t="0" r="8497" b="0"/>
          <a:stretch>
            <a:fillRect/>
          </a:stretch>
        </p:blipFill>
        <p:spPr>
          <a:xfrm flipH="1">
            <a:off x="-804728" y="2117401"/>
            <a:ext cx="5973691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8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11" name="Bassin - Lat - FEM.png" descr="Bassin - Lat - FE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7599" y="668213"/>
            <a:ext cx="5016176" cy="5106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Bassin - Sup - FEM.png" descr="Bassin - Sup - FE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807" y="778019"/>
            <a:ext cx="7185738" cy="4887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Bassin - Ant - FEM.png" descr="Bassin - Ant - FE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3781" y="5391023"/>
            <a:ext cx="6304623" cy="4337915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SEXE?"/>
          <p:cNvSpPr txBox="1"/>
          <p:nvPr/>
        </p:nvSpPr>
        <p:spPr>
          <a:xfrm>
            <a:off x="195906" y="225001"/>
            <a:ext cx="161337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SEXE?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Capture d’écran 2016-12-07 à 07.23.40.png" descr="Capture d’écran 2016-12-07 à 07.2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470150" y="787400"/>
            <a:ext cx="8064500" cy="8178800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18" name="?"/>
          <p:cNvSpPr txBox="1"/>
          <p:nvPr/>
        </p:nvSpPr>
        <p:spPr>
          <a:xfrm>
            <a:off x="4771247" y="2120940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19" name="Ligne"/>
          <p:cNvSpPr/>
          <p:nvPr/>
        </p:nvSpPr>
        <p:spPr>
          <a:xfrm>
            <a:off x="5296538" y="2655595"/>
            <a:ext cx="1754647" cy="1754647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Capture d’écran 2016-12-02 à 11.53.56.png" descr="Capture d’écran 2016-12-02 à 11.53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8144" y="-1"/>
            <a:ext cx="784851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65" name="?"/>
          <p:cNvSpPr txBox="1"/>
          <p:nvPr/>
        </p:nvSpPr>
        <p:spPr>
          <a:xfrm>
            <a:off x="1922579" y="5683067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766" name="Ligne"/>
          <p:cNvSpPr/>
          <p:nvPr/>
        </p:nvSpPr>
        <p:spPr>
          <a:xfrm flipH="1" flipV="1">
            <a:off x="2470671" y="6151206"/>
            <a:ext cx="2125239" cy="565402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Capture d’écran 2016-12-03 à 10.27.56.png" descr="Capture d’écran 2016-12-03 à 10.27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0740" y="-1"/>
            <a:ext cx="422332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23" name="?"/>
          <p:cNvSpPr txBox="1"/>
          <p:nvPr/>
        </p:nvSpPr>
        <p:spPr>
          <a:xfrm>
            <a:off x="9453667" y="1185878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24" name="Ligne"/>
          <p:cNvSpPr/>
          <p:nvPr/>
        </p:nvSpPr>
        <p:spPr>
          <a:xfrm>
            <a:off x="8146193" y="1350025"/>
            <a:ext cx="1257527" cy="263438"/>
          </a:xfrm>
          <a:prstGeom prst="line">
            <a:avLst/>
          </a:prstGeom>
          <a:ln w="50800">
            <a:solidFill>
              <a:srgbClr val="B96F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27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928" name="Capture d’écran 2016-12-03 à 12.51.52.png" descr="Capture d’écran 2016-12-03 à 12.51.52.png"/>
          <p:cNvPicPr>
            <a:picLocks noChangeAspect="1"/>
          </p:cNvPicPr>
          <p:nvPr/>
        </p:nvPicPr>
        <p:blipFill>
          <a:blip r:embed="rId2">
            <a:extLst/>
          </a:blip>
          <a:srcRect l="0" t="1076" r="0" b="1076"/>
          <a:stretch>
            <a:fillRect/>
          </a:stretch>
        </p:blipFill>
        <p:spPr>
          <a:xfrm flipH="1">
            <a:off x="5633250" y="2117401"/>
            <a:ext cx="5973692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Capture d’écran 2016-12-03 à 12.52.02.png" descr="Capture d’écran 2016-12-03 à 12.52.02.png"/>
          <p:cNvPicPr>
            <a:picLocks noChangeAspect="1"/>
          </p:cNvPicPr>
          <p:nvPr/>
        </p:nvPicPr>
        <p:blipFill>
          <a:blip r:embed="rId3">
            <a:extLst/>
          </a:blip>
          <a:srcRect l="0" t="355" r="0" b="355"/>
          <a:stretch>
            <a:fillRect/>
          </a:stretch>
        </p:blipFill>
        <p:spPr>
          <a:xfrm flipH="1">
            <a:off x="95017" y="2206259"/>
            <a:ext cx="5973691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1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2" name="Carré"/>
          <p:cNvSpPr/>
          <p:nvPr/>
        </p:nvSpPr>
        <p:spPr>
          <a:xfrm>
            <a:off x="4025900" y="5129590"/>
            <a:ext cx="488256" cy="488257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3" name="Carré"/>
          <p:cNvSpPr/>
          <p:nvPr/>
        </p:nvSpPr>
        <p:spPr>
          <a:xfrm>
            <a:off x="9105900" y="5085162"/>
            <a:ext cx="488256" cy="488256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2" grpId="1"/>
      <p:bldP build="whole" bldLvl="1" animBg="1" rev="0" advAuto="0" spid="933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7210" y="2505217"/>
            <a:ext cx="3710380" cy="4972941"/>
          </a:xfrm>
          <a:prstGeom prst="rect">
            <a:avLst/>
          </a:prstGeom>
          <a:ln w="12700">
            <a:miter lim="400000"/>
          </a:ln>
        </p:spPr>
      </p:pic>
      <p:sp>
        <p:nvSpPr>
          <p:cNvPr id="93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37" name="Relief?"/>
          <p:cNvSpPr txBox="1"/>
          <p:nvPr/>
        </p:nvSpPr>
        <p:spPr>
          <a:xfrm>
            <a:off x="8264898" y="5992543"/>
            <a:ext cx="16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sp>
        <p:nvSpPr>
          <p:cNvPr id="938" name="Ligne"/>
          <p:cNvSpPr/>
          <p:nvPr/>
        </p:nvSpPr>
        <p:spPr>
          <a:xfrm>
            <a:off x="6480137" y="4860061"/>
            <a:ext cx="1606233" cy="1400450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Capture d’écran 2016-12-03 à 10.52.05.png" descr="Capture d’écran 2016-12-03 à 10.52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4208" y="0"/>
            <a:ext cx="467638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941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42" name="?"/>
          <p:cNvSpPr txBox="1"/>
          <p:nvPr/>
        </p:nvSpPr>
        <p:spPr>
          <a:xfrm>
            <a:off x="8896726" y="3113749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43" name="Ligne"/>
          <p:cNvSpPr/>
          <p:nvPr/>
        </p:nvSpPr>
        <p:spPr>
          <a:xfrm>
            <a:off x="6847725" y="2544647"/>
            <a:ext cx="2044574" cy="910088"/>
          </a:xfrm>
          <a:prstGeom prst="line">
            <a:avLst/>
          </a:prstGeom>
          <a:ln w="50800">
            <a:solidFill>
              <a:srgbClr val="B96F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4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5317" y="2540566"/>
            <a:ext cx="5900292" cy="3685223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?"/>
          <p:cNvSpPr txBox="1"/>
          <p:nvPr/>
        </p:nvSpPr>
        <p:spPr>
          <a:xfrm>
            <a:off x="2611008" y="4552950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48" name="Ligne"/>
          <p:cNvSpPr/>
          <p:nvPr/>
        </p:nvSpPr>
        <p:spPr>
          <a:xfrm flipH="1" flipV="1">
            <a:off x="3119550" y="4876799"/>
            <a:ext cx="3034454" cy="1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51" name="Capture d’écran 2016-12-03 à 11.44.26.png" descr="Capture d’écran 2016-12-03 à 11.44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3762" y="135058"/>
            <a:ext cx="2897968" cy="9618542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?"/>
          <p:cNvSpPr txBox="1"/>
          <p:nvPr/>
        </p:nvSpPr>
        <p:spPr>
          <a:xfrm>
            <a:off x="3041710" y="3870618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53" name="Ligne"/>
          <p:cNvSpPr/>
          <p:nvPr/>
        </p:nvSpPr>
        <p:spPr>
          <a:xfrm>
            <a:off x="3558406" y="4306652"/>
            <a:ext cx="2310605" cy="369147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56" name="OS ET HÉMISPHÈRE?"/>
          <p:cNvSpPr txBox="1"/>
          <p:nvPr/>
        </p:nvSpPr>
        <p:spPr>
          <a:xfrm>
            <a:off x="371242" y="601032"/>
            <a:ext cx="49155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OS ET HÉMISPHÈRE?</a:t>
            </a:r>
          </a:p>
        </p:txBody>
      </p:sp>
      <p:pic>
        <p:nvPicPr>
          <p:cNvPr id="957" name="Capture d’écran 2015-09-14 à 11.31.30.png" descr="Capture d’écran 2015-09-14 à 11.31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2084" y="1446407"/>
            <a:ext cx="1866901" cy="787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Capture d’écran 2016-12-07 à 07.21.55.png" descr="Capture d’écran 2016-12-07 à 07.2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425700" y="742950"/>
            <a:ext cx="8153400" cy="8267700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61" name="?"/>
          <p:cNvSpPr txBox="1"/>
          <p:nvPr/>
        </p:nvSpPr>
        <p:spPr>
          <a:xfrm>
            <a:off x="5350669" y="1803637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62" name="Ligne"/>
          <p:cNvSpPr/>
          <p:nvPr/>
        </p:nvSpPr>
        <p:spPr>
          <a:xfrm>
            <a:off x="5875960" y="2338292"/>
            <a:ext cx="1252880" cy="1252881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65" name="Capture d’écran 2016-12-03 à 11.12.36.png" descr="Capture d’écran 2016-12-03 à 11.1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924064" y="0"/>
            <a:ext cx="915667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?"/>
          <p:cNvSpPr txBox="1"/>
          <p:nvPr/>
        </p:nvSpPr>
        <p:spPr>
          <a:xfrm>
            <a:off x="899631" y="5198707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67" name="Ligne"/>
          <p:cNvSpPr/>
          <p:nvPr/>
        </p:nvSpPr>
        <p:spPr>
          <a:xfrm flipV="1">
            <a:off x="1429102" y="4572348"/>
            <a:ext cx="2151900" cy="1012162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7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5131" y="1197681"/>
            <a:ext cx="1861664" cy="7878341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?"/>
          <p:cNvSpPr txBox="1"/>
          <p:nvPr/>
        </p:nvSpPr>
        <p:spPr>
          <a:xfrm>
            <a:off x="9445296" y="6241632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72" name="Ligne"/>
          <p:cNvSpPr/>
          <p:nvPr/>
        </p:nvSpPr>
        <p:spPr>
          <a:xfrm flipH="1">
            <a:off x="7210481" y="6565482"/>
            <a:ext cx="2194994" cy="1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69" name="PIED GAUCHE OU DROIT?"/>
          <p:cNvSpPr txBox="1"/>
          <p:nvPr/>
        </p:nvSpPr>
        <p:spPr>
          <a:xfrm>
            <a:off x="561820" y="583126"/>
            <a:ext cx="59310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PIED GAUCHE OU DROIT?</a:t>
            </a:r>
          </a:p>
        </p:txBody>
      </p:sp>
      <p:pic>
        <p:nvPicPr>
          <p:cNvPr id="770" name="figure_08-35_sans_texte.jpg" descr="figure_08-35_sans_texte.jpg"/>
          <p:cNvPicPr>
            <a:picLocks noChangeAspect="1"/>
          </p:cNvPicPr>
          <p:nvPr/>
        </p:nvPicPr>
        <p:blipFill>
          <a:blip r:embed="rId2">
            <a:extLst/>
          </a:blip>
          <a:srcRect l="62402" t="2465" r="13265" b="5928"/>
          <a:stretch>
            <a:fillRect/>
          </a:stretch>
        </p:blipFill>
        <p:spPr>
          <a:xfrm flipH="1">
            <a:off x="4920258" y="1471126"/>
            <a:ext cx="3164283" cy="7899755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Carré"/>
          <p:cNvSpPr/>
          <p:nvPr/>
        </p:nvSpPr>
        <p:spPr>
          <a:xfrm>
            <a:off x="4154580" y="79871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Capture d’écran 2016-12-03 à 15.03.06.png" descr="Capture d’écran 2016-12-03 à 15.03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9222" y="-1"/>
            <a:ext cx="376635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76" name="?"/>
          <p:cNvSpPr txBox="1"/>
          <p:nvPr/>
        </p:nvSpPr>
        <p:spPr>
          <a:xfrm>
            <a:off x="7531743" y="5914773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77" name="Ligne"/>
          <p:cNvSpPr/>
          <p:nvPr/>
        </p:nvSpPr>
        <p:spPr>
          <a:xfrm flipV="1">
            <a:off x="6032155" y="6426738"/>
            <a:ext cx="1439548" cy="504031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8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467" y="794811"/>
            <a:ext cx="1899867" cy="7872826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?"/>
          <p:cNvSpPr txBox="1"/>
          <p:nvPr/>
        </p:nvSpPr>
        <p:spPr>
          <a:xfrm>
            <a:off x="4299691" y="3652937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82" name="Ligne"/>
          <p:cNvSpPr/>
          <p:nvPr/>
        </p:nvSpPr>
        <p:spPr>
          <a:xfrm flipH="1">
            <a:off x="4721129" y="3976787"/>
            <a:ext cx="1916196" cy="1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2332" y="2042478"/>
            <a:ext cx="3600136" cy="4985021"/>
          </a:xfrm>
          <a:prstGeom prst="rect">
            <a:avLst/>
          </a:prstGeom>
          <a:ln w="12700">
            <a:miter lim="400000"/>
          </a:ln>
        </p:spPr>
      </p:pic>
      <p:sp>
        <p:nvSpPr>
          <p:cNvPr id="985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86" name="?"/>
          <p:cNvSpPr txBox="1"/>
          <p:nvPr/>
        </p:nvSpPr>
        <p:spPr>
          <a:xfrm>
            <a:off x="8857122" y="5263279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87" name="Ligne"/>
          <p:cNvSpPr/>
          <p:nvPr/>
        </p:nvSpPr>
        <p:spPr>
          <a:xfrm>
            <a:off x="7764478" y="5125120"/>
            <a:ext cx="1042728" cy="429476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Capture d’écran 2016-12-03 à 12.58.13.png" descr="Capture d’écran 2016-12-03 à 12.58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4670" y="0"/>
            <a:ext cx="361546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91" name="?"/>
          <p:cNvSpPr txBox="1"/>
          <p:nvPr/>
        </p:nvSpPr>
        <p:spPr>
          <a:xfrm>
            <a:off x="4312677" y="5641403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92" name="Ligne"/>
          <p:cNvSpPr/>
          <p:nvPr/>
        </p:nvSpPr>
        <p:spPr>
          <a:xfrm>
            <a:off x="4942111" y="6143205"/>
            <a:ext cx="1713388" cy="747695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Capture d’écran 2016-12-03 à 14.34.52.png" descr="Capture d’écran 2016-12-03 à 14.34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0620" y="0"/>
            <a:ext cx="324356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995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96" name="?"/>
          <p:cNvSpPr txBox="1"/>
          <p:nvPr/>
        </p:nvSpPr>
        <p:spPr>
          <a:xfrm>
            <a:off x="4662225" y="6770110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997" name="Ligne"/>
          <p:cNvSpPr/>
          <p:nvPr/>
        </p:nvSpPr>
        <p:spPr>
          <a:xfrm>
            <a:off x="5163022" y="7185505"/>
            <a:ext cx="1439548" cy="504031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50008" b="0"/>
          <a:stretch>
            <a:fillRect/>
          </a:stretch>
        </p:blipFill>
        <p:spPr>
          <a:xfrm>
            <a:off x="5637776" y="458006"/>
            <a:ext cx="2148051" cy="8577969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01" name="Relief?"/>
          <p:cNvSpPr txBox="1"/>
          <p:nvPr/>
        </p:nvSpPr>
        <p:spPr>
          <a:xfrm>
            <a:off x="9119052" y="794556"/>
            <a:ext cx="16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sp>
        <p:nvSpPr>
          <p:cNvPr id="1002" name="Ligne"/>
          <p:cNvSpPr/>
          <p:nvPr/>
        </p:nvSpPr>
        <p:spPr>
          <a:xfrm flipV="1">
            <a:off x="7124792" y="1161595"/>
            <a:ext cx="1949489" cy="460631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005" name="Capture d’écran 2016-12-03 à 14.43.17.png" descr="Capture d’écran 2016-12-03 à 14.43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6450" y="590550"/>
            <a:ext cx="3771900" cy="8572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?"/>
          <p:cNvSpPr txBox="1"/>
          <p:nvPr/>
        </p:nvSpPr>
        <p:spPr>
          <a:xfrm>
            <a:off x="4413901" y="6370032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007" name="Ligne"/>
          <p:cNvSpPr/>
          <p:nvPr/>
        </p:nvSpPr>
        <p:spPr>
          <a:xfrm>
            <a:off x="4914699" y="6785427"/>
            <a:ext cx="1439548" cy="504032"/>
          </a:xfrm>
          <a:prstGeom prst="line">
            <a:avLst/>
          </a:prstGeom>
          <a:ln w="50800">
            <a:solidFill>
              <a:srgbClr val="B96F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10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1011" name="Capture d’écran 2016-12-02 à 16.26.11.png" descr="Capture d’écran 2016-12-02 à 16.26.11.png"/>
          <p:cNvPicPr>
            <a:picLocks noChangeAspect="1"/>
          </p:cNvPicPr>
          <p:nvPr/>
        </p:nvPicPr>
        <p:blipFill>
          <a:blip r:embed="rId2">
            <a:extLst/>
          </a:blip>
          <a:srcRect l="512" t="0" r="512" b="0"/>
          <a:stretch>
            <a:fillRect/>
          </a:stretch>
        </p:blipFill>
        <p:spPr>
          <a:xfrm flipH="1">
            <a:off x="6246864" y="2117401"/>
            <a:ext cx="5973692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2" name="Capture d’écran 2016-12-02 à 16.26.22.png" descr="Capture d’écran 2016-12-02 à 16.26.22.png"/>
          <p:cNvPicPr>
            <a:picLocks noChangeAspect="1"/>
          </p:cNvPicPr>
          <p:nvPr/>
        </p:nvPicPr>
        <p:blipFill>
          <a:blip r:embed="rId3">
            <a:extLst/>
          </a:blip>
          <a:srcRect l="5588" t="0" r="5588" b="0"/>
          <a:stretch>
            <a:fillRect/>
          </a:stretch>
        </p:blipFill>
        <p:spPr>
          <a:xfrm flipH="1">
            <a:off x="-390593" y="2161830"/>
            <a:ext cx="5973692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4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5" name="Rectangle"/>
          <p:cNvSpPr/>
          <p:nvPr/>
        </p:nvSpPr>
        <p:spPr>
          <a:xfrm>
            <a:off x="8965257" y="5232400"/>
            <a:ext cx="324099" cy="1504752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5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Capture d’écran 2016-12-03 à 11.39.29.png" descr="Capture d’écran 2016-12-03 à 11.39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5111481" y="-1"/>
            <a:ext cx="2781838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19" name="?"/>
          <p:cNvSpPr txBox="1"/>
          <p:nvPr/>
        </p:nvSpPr>
        <p:spPr>
          <a:xfrm>
            <a:off x="3213077" y="3227994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020" name="Ligne"/>
          <p:cNvSpPr/>
          <p:nvPr/>
        </p:nvSpPr>
        <p:spPr>
          <a:xfrm>
            <a:off x="3842510" y="3729796"/>
            <a:ext cx="2151901" cy="1012163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Capture d’écran 2016-12-03 à 15.18.27.png" descr="Capture d’écran 2016-12-03 à 15.18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7884" y="13795"/>
            <a:ext cx="340348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24" name="?"/>
          <p:cNvSpPr txBox="1"/>
          <p:nvPr/>
        </p:nvSpPr>
        <p:spPr>
          <a:xfrm>
            <a:off x="8994093" y="5169802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025" name="Ligne"/>
          <p:cNvSpPr/>
          <p:nvPr/>
        </p:nvSpPr>
        <p:spPr>
          <a:xfrm flipH="1">
            <a:off x="7618667" y="5626584"/>
            <a:ext cx="1439548" cy="504032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74" name="?"/>
          <p:cNvSpPr txBox="1"/>
          <p:nvPr/>
        </p:nvSpPr>
        <p:spPr>
          <a:xfrm>
            <a:off x="8428467" y="5266372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pic>
        <p:nvPicPr>
          <p:cNvPr id="775" name="Capture d’écran 2016-12-03 à 15.45.03.png" descr="Capture d’écran 2016-12-03 à 15.45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1562" y="101600"/>
            <a:ext cx="2933701" cy="955040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Ligne"/>
          <p:cNvSpPr/>
          <p:nvPr/>
        </p:nvSpPr>
        <p:spPr>
          <a:xfrm flipH="1">
            <a:off x="7039245" y="5778337"/>
            <a:ext cx="1439548" cy="504032"/>
          </a:xfrm>
          <a:prstGeom prst="line">
            <a:avLst/>
          </a:prstGeom>
          <a:ln w="50800">
            <a:solidFill>
              <a:srgbClr val="B96F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0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3496" y="2158767"/>
            <a:ext cx="5357808" cy="6458444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?"/>
          <p:cNvSpPr txBox="1"/>
          <p:nvPr/>
        </p:nvSpPr>
        <p:spPr>
          <a:xfrm>
            <a:off x="10114946" y="4072548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030" name="Ligne"/>
          <p:cNvSpPr/>
          <p:nvPr/>
        </p:nvSpPr>
        <p:spPr>
          <a:xfrm flipH="1">
            <a:off x="7784195" y="4396398"/>
            <a:ext cx="2290930" cy="1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Capture d’écran 2016-12-03 à 11.26.06.png" descr="Capture d’écran 2016-12-03 à 11.2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36862" y="0"/>
            <a:ext cx="973107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34" name="?"/>
          <p:cNvSpPr txBox="1"/>
          <p:nvPr/>
        </p:nvSpPr>
        <p:spPr>
          <a:xfrm>
            <a:off x="1142400" y="5941294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035" name="Ligne"/>
          <p:cNvSpPr/>
          <p:nvPr/>
        </p:nvSpPr>
        <p:spPr>
          <a:xfrm flipV="1">
            <a:off x="1671871" y="5314935"/>
            <a:ext cx="2151900" cy="1012162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1313" y="2397292"/>
            <a:ext cx="3602174" cy="49590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39" name="Relief?"/>
          <p:cNvSpPr txBox="1"/>
          <p:nvPr/>
        </p:nvSpPr>
        <p:spPr>
          <a:xfrm>
            <a:off x="8264898" y="5992543"/>
            <a:ext cx="16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sp>
        <p:nvSpPr>
          <p:cNvPr id="1040" name="Ligne"/>
          <p:cNvSpPr/>
          <p:nvPr/>
        </p:nvSpPr>
        <p:spPr>
          <a:xfrm>
            <a:off x="6792494" y="4966635"/>
            <a:ext cx="1293876" cy="1293876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43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1044" name="Capture d’écran 2016-12-03 à 14.59.16.png" descr="Capture d’écran 2016-12-03 à 14.59.16.png"/>
          <p:cNvPicPr>
            <a:picLocks noChangeAspect="1"/>
          </p:cNvPicPr>
          <p:nvPr/>
        </p:nvPicPr>
        <p:blipFill>
          <a:blip r:embed="rId2">
            <a:extLst/>
          </a:blip>
          <a:srcRect l="97" t="0" r="97" b="0"/>
          <a:stretch>
            <a:fillRect/>
          </a:stretch>
        </p:blipFill>
        <p:spPr>
          <a:xfrm flipH="1">
            <a:off x="6704290" y="2206259"/>
            <a:ext cx="5973691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Capture d’écran 2016-12-03 à 14.59.05.png" descr="Capture d’écran 2016-12-03 à 14.59.05.png"/>
          <p:cNvPicPr>
            <a:picLocks noChangeAspect="1"/>
          </p:cNvPicPr>
          <p:nvPr/>
        </p:nvPicPr>
        <p:blipFill>
          <a:blip r:embed="rId3">
            <a:extLst/>
          </a:blip>
          <a:srcRect l="0" t="260" r="0" b="260"/>
          <a:stretch>
            <a:fillRect/>
          </a:stretch>
        </p:blipFill>
        <p:spPr>
          <a:xfrm flipH="1">
            <a:off x="-1111738" y="2206259"/>
            <a:ext cx="5973691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7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8" name="Carré"/>
          <p:cNvSpPr/>
          <p:nvPr/>
        </p:nvSpPr>
        <p:spPr>
          <a:xfrm>
            <a:off x="9359900" y="4330700"/>
            <a:ext cx="488256" cy="488256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8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Capture d’écran 2016-12-07 à 07.15.13.png" descr="Capture d’écran 2016-12-07 à 07.15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692400" y="213223"/>
            <a:ext cx="7620000" cy="957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52" name="?"/>
          <p:cNvSpPr txBox="1"/>
          <p:nvPr/>
        </p:nvSpPr>
        <p:spPr>
          <a:xfrm>
            <a:off x="3889663" y="1886412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053" name="Ligne"/>
          <p:cNvSpPr/>
          <p:nvPr/>
        </p:nvSpPr>
        <p:spPr>
          <a:xfrm>
            <a:off x="4363172" y="2329398"/>
            <a:ext cx="1732331" cy="1234183"/>
          </a:xfrm>
          <a:prstGeom prst="line">
            <a:avLst/>
          </a:prstGeom>
          <a:ln w="50800">
            <a:solidFill>
              <a:srgbClr val="BA6F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51598" b="0"/>
          <a:stretch>
            <a:fillRect/>
          </a:stretch>
        </p:blipFill>
        <p:spPr>
          <a:xfrm>
            <a:off x="6337466" y="1384895"/>
            <a:ext cx="2889039" cy="69837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57" name="?"/>
          <p:cNvSpPr txBox="1"/>
          <p:nvPr/>
        </p:nvSpPr>
        <p:spPr>
          <a:xfrm>
            <a:off x="10141264" y="6032715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058" name="Ligne"/>
          <p:cNvSpPr/>
          <p:nvPr/>
        </p:nvSpPr>
        <p:spPr>
          <a:xfrm>
            <a:off x="8187241" y="6035710"/>
            <a:ext cx="1800439" cy="294674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61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1062" name="Capture d’écran 2016-12-02 à 15.26.32.png" descr="Capture d’écran 2016-12-02 à 15.26.32.png"/>
          <p:cNvPicPr>
            <a:picLocks noChangeAspect="1"/>
          </p:cNvPicPr>
          <p:nvPr/>
        </p:nvPicPr>
        <p:blipFill>
          <a:blip r:embed="rId2">
            <a:extLst/>
          </a:blip>
          <a:srcRect l="1536" t="0" r="1536" b="0"/>
          <a:stretch>
            <a:fillRect/>
          </a:stretch>
        </p:blipFill>
        <p:spPr>
          <a:xfrm flipH="1">
            <a:off x="5375752" y="2161830"/>
            <a:ext cx="5973692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3" name="Capture d’écran 2016-12-02 à 15.26.17.png" descr="Capture d’écran 2016-12-02 à 15.26.17.png"/>
          <p:cNvPicPr>
            <a:picLocks noChangeAspect="1"/>
          </p:cNvPicPr>
          <p:nvPr/>
        </p:nvPicPr>
        <p:blipFill>
          <a:blip r:embed="rId3">
            <a:extLst/>
          </a:blip>
          <a:srcRect l="0" t="1780" r="0" b="1780"/>
          <a:stretch>
            <a:fillRect/>
          </a:stretch>
        </p:blipFill>
        <p:spPr>
          <a:xfrm flipH="1">
            <a:off x="-419154" y="2161830"/>
            <a:ext cx="5973691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5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6" name="Rectangle"/>
          <p:cNvSpPr/>
          <p:nvPr/>
        </p:nvSpPr>
        <p:spPr>
          <a:xfrm>
            <a:off x="8877300" y="4370238"/>
            <a:ext cx="1758256" cy="2082355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6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7404" y="1190999"/>
            <a:ext cx="3295568" cy="7167796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70" name="?"/>
          <p:cNvSpPr txBox="1"/>
          <p:nvPr/>
        </p:nvSpPr>
        <p:spPr>
          <a:xfrm>
            <a:off x="3018621" y="3694051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071" name="Ligne"/>
          <p:cNvSpPr/>
          <p:nvPr/>
        </p:nvSpPr>
        <p:spPr>
          <a:xfrm flipH="1">
            <a:off x="3512605" y="4017901"/>
            <a:ext cx="2862010" cy="1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2" name="Ligne"/>
          <p:cNvSpPr/>
          <p:nvPr/>
        </p:nvSpPr>
        <p:spPr>
          <a:xfrm flipH="1">
            <a:off x="3713170" y="3537500"/>
            <a:ext cx="2879809" cy="482051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3" name="Ligne"/>
          <p:cNvSpPr/>
          <p:nvPr/>
        </p:nvSpPr>
        <p:spPr>
          <a:xfrm flipH="1">
            <a:off x="3775154" y="3776875"/>
            <a:ext cx="3298226" cy="237245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4" name="Ligne"/>
          <p:cNvSpPr/>
          <p:nvPr/>
        </p:nvSpPr>
        <p:spPr>
          <a:xfrm flipH="1">
            <a:off x="3808591" y="3631299"/>
            <a:ext cx="3060983" cy="399028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77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1078" name="Capture d’écran 2016-12-03 à 14.43.46.png" descr="Capture d’écran 2016-12-03 à 14.43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7174478" y="2206259"/>
            <a:ext cx="5033315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9" name="Capture d’écran 2016-12-03 à 14.43.29.png" descr="Capture d’écran 2016-12-03 à 14.43.29.png"/>
          <p:cNvPicPr>
            <a:picLocks noChangeAspect="1"/>
          </p:cNvPicPr>
          <p:nvPr/>
        </p:nvPicPr>
        <p:blipFill>
          <a:blip r:embed="rId3">
            <a:extLst/>
          </a:blip>
          <a:srcRect l="0" t="43475" r="0" b="0"/>
          <a:stretch>
            <a:fillRect/>
          </a:stretch>
        </p:blipFill>
        <p:spPr>
          <a:xfrm flipH="1">
            <a:off x="1858751" y="2161830"/>
            <a:ext cx="2874639" cy="6166921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1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2" name="Rectangle"/>
          <p:cNvSpPr/>
          <p:nvPr/>
        </p:nvSpPr>
        <p:spPr>
          <a:xfrm>
            <a:off x="10045700" y="6024280"/>
            <a:ext cx="560735" cy="953676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3" name="Rectangle"/>
          <p:cNvSpPr/>
          <p:nvPr/>
        </p:nvSpPr>
        <p:spPr>
          <a:xfrm>
            <a:off x="3644900" y="4241800"/>
            <a:ext cx="488256" cy="1179215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2" grpId="1"/>
      <p:bldP build="whole" bldLvl="1" animBg="1" rev="0" advAuto="0" spid="1083" grpId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86" name="Relief?"/>
          <p:cNvSpPr txBox="1"/>
          <p:nvPr/>
        </p:nvSpPr>
        <p:spPr>
          <a:xfrm>
            <a:off x="2046095" y="436432"/>
            <a:ext cx="16385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pic>
        <p:nvPicPr>
          <p:cNvPr id="108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50730" t="0" r="0" b="0"/>
          <a:stretch>
            <a:fillRect/>
          </a:stretch>
        </p:blipFill>
        <p:spPr>
          <a:xfrm>
            <a:off x="5528468" y="767556"/>
            <a:ext cx="1947704" cy="8218494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Ligne"/>
          <p:cNvSpPr/>
          <p:nvPr/>
        </p:nvSpPr>
        <p:spPr>
          <a:xfrm>
            <a:off x="3991203" y="852258"/>
            <a:ext cx="1479801" cy="252892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Capture d’écran 2016-12-02 à 15.15.17.png" descr="Capture d’écran 2016-12-02 à 15.15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9892" y="0"/>
            <a:ext cx="41850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80" name="?"/>
          <p:cNvSpPr txBox="1"/>
          <p:nvPr/>
        </p:nvSpPr>
        <p:spPr>
          <a:xfrm>
            <a:off x="2807972" y="2485406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781" name="Ligne"/>
          <p:cNvSpPr/>
          <p:nvPr/>
        </p:nvSpPr>
        <p:spPr>
          <a:xfrm flipH="1" flipV="1">
            <a:off x="3346524" y="3009401"/>
            <a:ext cx="1526015" cy="596172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Capture d’écran 2016-12-07 à 05.44.36.png" descr="Capture d’écran 2016-12-07 à 05.44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3855" y="0"/>
            <a:ext cx="811709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92" name="?"/>
          <p:cNvSpPr txBox="1"/>
          <p:nvPr/>
        </p:nvSpPr>
        <p:spPr>
          <a:xfrm>
            <a:off x="8111165" y="8163481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093" name="Ligne"/>
          <p:cNvSpPr/>
          <p:nvPr/>
        </p:nvSpPr>
        <p:spPr>
          <a:xfrm flipH="1" flipV="1">
            <a:off x="7199480" y="7581821"/>
            <a:ext cx="920930" cy="920930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096" name="Capture d’écran 2016-11-01 à 23.35.08.png" descr="Capture d’écran 2016-11-01 à 23.35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172" y="739517"/>
            <a:ext cx="6309803" cy="7911440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?"/>
          <p:cNvSpPr txBox="1"/>
          <p:nvPr/>
        </p:nvSpPr>
        <p:spPr>
          <a:xfrm>
            <a:off x="9309717" y="5057937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098" name="Ligne"/>
          <p:cNvSpPr/>
          <p:nvPr/>
        </p:nvSpPr>
        <p:spPr>
          <a:xfrm flipH="1">
            <a:off x="8114912" y="5518907"/>
            <a:ext cx="1122925" cy="220818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101" name="Capture d’écran 2016-11-04 à 06.52.00.png" descr="Capture d’écran 2016-11-04 à 06.52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3948711" y="0"/>
            <a:ext cx="681341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?"/>
          <p:cNvSpPr txBox="1"/>
          <p:nvPr/>
        </p:nvSpPr>
        <p:spPr>
          <a:xfrm>
            <a:off x="3482846" y="4326473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pic>
        <p:nvPicPr>
          <p:cNvPr id="1103" name="Capture d’écran 2016-11-04 à 06.52.17.png" descr="Capture d’écran 2016-11-04 à 06.52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-456757" y="0"/>
            <a:ext cx="353678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Rectangle"/>
          <p:cNvSpPr/>
          <p:nvPr/>
        </p:nvSpPr>
        <p:spPr>
          <a:xfrm>
            <a:off x="2218966" y="-48318"/>
            <a:ext cx="4232542" cy="36963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5" name="Ligne"/>
          <p:cNvSpPr/>
          <p:nvPr/>
        </p:nvSpPr>
        <p:spPr>
          <a:xfrm flipH="1" flipV="1">
            <a:off x="4026369" y="4806221"/>
            <a:ext cx="2287015" cy="580515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06" name="Ligne"/>
          <p:cNvSpPr/>
          <p:nvPr/>
        </p:nvSpPr>
        <p:spPr>
          <a:xfrm flipH="1">
            <a:off x="2423338" y="4795994"/>
            <a:ext cx="1075065" cy="305372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Capture d’écran 2016-12-03 à 10.50.56.png" descr="Capture d’écran 2016-12-03 à 10.50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406724" y="-1"/>
            <a:ext cx="419135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10" name="?"/>
          <p:cNvSpPr txBox="1"/>
          <p:nvPr/>
        </p:nvSpPr>
        <p:spPr>
          <a:xfrm>
            <a:off x="3355882" y="2599651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111" name="Ligne"/>
          <p:cNvSpPr/>
          <p:nvPr/>
        </p:nvSpPr>
        <p:spPr>
          <a:xfrm>
            <a:off x="3905936" y="2987344"/>
            <a:ext cx="1356431" cy="768198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114" name="Capture d’écran 2016-09-18 à 09.09.48.png" descr="Capture d’écran 2016-09-18 à 09.09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207278" y="-37453"/>
            <a:ext cx="4590244" cy="8973188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?"/>
          <p:cNvSpPr txBox="1"/>
          <p:nvPr/>
        </p:nvSpPr>
        <p:spPr>
          <a:xfrm>
            <a:off x="6878658" y="517280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116" name="Ligne"/>
          <p:cNvSpPr/>
          <p:nvPr/>
        </p:nvSpPr>
        <p:spPr>
          <a:xfrm flipH="1">
            <a:off x="5664228" y="958463"/>
            <a:ext cx="1250314" cy="249654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119" name="image.jpg" descr="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7768" y="1421919"/>
            <a:ext cx="6129264" cy="6909762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?"/>
          <p:cNvSpPr txBox="1"/>
          <p:nvPr/>
        </p:nvSpPr>
        <p:spPr>
          <a:xfrm>
            <a:off x="2710766" y="5955440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121" name="Ligne"/>
          <p:cNvSpPr/>
          <p:nvPr/>
        </p:nvSpPr>
        <p:spPr>
          <a:xfrm flipH="1">
            <a:off x="3180040" y="6279290"/>
            <a:ext cx="2592428" cy="1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124" name="Capture d’écran 2014-11-07 à 15.13.28.png" descr="Capture d’écran 2014-11-07 à 15.13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432">
            <a:off x="2934460" y="288558"/>
            <a:ext cx="7135880" cy="9176484"/>
          </a:xfrm>
          <a:prstGeom prst="rect">
            <a:avLst/>
          </a:prstGeom>
          <a:ln w="12700">
            <a:miter lim="400000"/>
          </a:ln>
        </p:spPr>
      </p:pic>
      <p:sp>
        <p:nvSpPr>
          <p:cNvPr id="1125" name="Ligne"/>
          <p:cNvSpPr/>
          <p:nvPr/>
        </p:nvSpPr>
        <p:spPr>
          <a:xfrm flipH="1">
            <a:off x="7373635" y="4664832"/>
            <a:ext cx="2764885" cy="45175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26" name="Relief ?"/>
          <p:cNvSpPr txBox="1"/>
          <p:nvPr/>
        </p:nvSpPr>
        <p:spPr>
          <a:xfrm>
            <a:off x="10259412" y="4314066"/>
            <a:ext cx="17656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 ?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Extenseur du petit doigt s.png" descr="Extenseur du petit doigt 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224379" y="-36292"/>
            <a:ext cx="4556042" cy="9092187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30" name="?"/>
          <p:cNvSpPr txBox="1"/>
          <p:nvPr/>
        </p:nvSpPr>
        <p:spPr>
          <a:xfrm>
            <a:off x="7988408" y="5012639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131" name="Ligne"/>
          <p:cNvSpPr/>
          <p:nvPr/>
        </p:nvSpPr>
        <p:spPr>
          <a:xfrm flipH="1">
            <a:off x="6403043" y="5449348"/>
            <a:ext cx="1778869" cy="334961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Capture d’écran 2016-12-07 à 05.59.05.png" descr="Capture d’écran 2016-12-07 à 05.5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9378" y="-1"/>
            <a:ext cx="1127054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35" name="?"/>
          <p:cNvSpPr txBox="1"/>
          <p:nvPr/>
        </p:nvSpPr>
        <p:spPr>
          <a:xfrm>
            <a:off x="10856521" y="1858820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136" name="Ligne"/>
          <p:cNvSpPr/>
          <p:nvPr/>
        </p:nvSpPr>
        <p:spPr>
          <a:xfrm flipH="1">
            <a:off x="7599557" y="2364177"/>
            <a:ext cx="3264700" cy="1768706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Capture d’écran 2016-11-04 à 05.48.17.png" descr="Capture d’écran 2016-11-04 à 05.48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881917" y="146670"/>
            <a:ext cx="6732284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9" name="Capture d’écran 2016-11-04 à 05.48.03.png" descr="Capture d’écran 2016-11-04 à 05.48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9190" y="146670"/>
            <a:ext cx="674161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41" name="?"/>
          <p:cNvSpPr txBox="1"/>
          <p:nvPr/>
        </p:nvSpPr>
        <p:spPr>
          <a:xfrm>
            <a:off x="3823496" y="1216293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142" name="Ligne"/>
          <p:cNvSpPr/>
          <p:nvPr/>
        </p:nvSpPr>
        <p:spPr>
          <a:xfrm flipH="1" flipV="1">
            <a:off x="4376832" y="1744817"/>
            <a:ext cx="3020672" cy="907957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43" name="Ligne"/>
          <p:cNvSpPr/>
          <p:nvPr/>
        </p:nvSpPr>
        <p:spPr>
          <a:xfrm flipH="1">
            <a:off x="728399" y="1708149"/>
            <a:ext cx="3020672" cy="907957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Capture d’écran 2016-12-03 à 12.02.44.png" descr="Capture d’écran 2016-12-03 à 12.02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357511" y="0"/>
            <a:ext cx="4289778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85" name="?"/>
          <p:cNvSpPr txBox="1"/>
          <p:nvPr/>
        </p:nvSpPr>
        <p:spPr>
          <a:xfrm>
            <a:off x="2599014" y="4813132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786" name="Ligne"/>
          <p:cNvSpPr/>
          <p:nvPr/>
        </p:nvSpPr>
        <p:spPr>
          <a:xfrm>
            <a:off x="3228448" y="5314935"/>
            <a:ext cx="2645862" cy="1026443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46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1147" name="Capture d’écran 2016-12-03 à 15.54.05.png" descr="Capture d’écran 2016-12-03 à 15.54.05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flipH="1">
            <a:off x="1474710" y="2161830"/>
            <a:ext cx="3642721" cy="633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8" name="Capture d’écran 2016-12-03 à 15.54.14.png" descr="Capture d’écran 2016-12-03 à 15.54.14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flipH="1">
            <a:off x="7572785" y="2206259"/>
            <a:ext cx="4236701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0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53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1154" name="Coracobrachial O.png" descr="Coracobrachial O.png"/>
          <p:cNvPicPr>
            <a:picLocks noChangeAspect="1"/>
          </p:cNvPicPr>
          <p:nvPr/>
        </p:nvPicPr>
        <p:blipFill>
          <a:blip r:embed="rId2">
            <a:extLst/>
          </a:blip>
          <a:srcRect l="15859" t="0" r="5108" b="33750"/>
          <a:stretch>
            <a:fillRect/>
          </a:stretch>
        </p:blipFill>
        <p:spPr>
          <a:xfrm flipH="1">
            <a:off x="362186" y="2186830"/>
            <a:ext cx="5973691" cy="6287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5" name="Coracobrachial I.png" descr="Coracobrachial I.png"/>
          <p:cNvPicPr>
            <a:picLocks noChangeAspect="1"/>
          </p:cNvPicPr>
          <p:nvPr/>
        </p:nvPicPr>
        <p:blipFill>
          <a:blip r:embed="rId3">
            <a:extLst/>
          </a:blip>
          <a:srcRect l="6457" t="1793" r="6457" b="35185"/>
          <a:stretch>
            <a:fillRect/>
          </a:stretch>
        </p:blipFill>
        <p:spPr>
          <a:xfrm flipH="1">
            <a:off x="6704218" y="2206259"/>
            <a:ext cx="5973692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1156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7" name="Rectangle"/>
          <p:cNvSpPr/>
          <p:nvPr/>
        </p:nvSpPr>
        <p:spPr>
          <a:xfrm>
            <a:off x="326855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60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1161" name="Grand rhomboïde I.png" descr="Grand rhomboïde I.png"/>
          <p:cNvPicPr>
            <a:picLocks noChangeAspect="1"/>
          </p:cNvPicPr>
          <p:nvPr/>
        </p:nvPicPr>
        <p:blipFill>
          <a:blip r:embed="rId2">
            <a:extLst/>
          </a:blip>
          <a:srcRect l="10174" t="0" r="0" b="5742"/>
          <a:stretch>
            <a:fillRect/>
          </a:stretch>
        </p:blipFill>
        <p:spPr>
          <a:xfrm>
            <a:off x="7004575" y="2194092"/>
            <a:ext cx="5700835" cy="6270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Grand rhomboïde O.png" descr="Grand rhomboïde O.png"/>
          <p:cNvPicPr>
            <a:picLocks noChangeAspect="1"/>
          </p:cNvPicPr>
          <p:nvPr/>
        </p:nvPicPr>
        <p:blipFill>
          <a:blip r:embed="rId3">
            <a:extLst/>
          </a:blip>
          <a:srcRect l="0" t="5052" r="29058" b="16105"/>
          <a:stretch>
            <a:fillRect/>
          </a:stretch>
        </p:blipFill>
        <p:spPr>
          <a:xfrm>
            <a:off x="527040" y="2161851"/>
            <a:ext cx="5738174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1163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4" name="Rectangle"/>
          <p:cNvSpPr/>
          <p:nvPr/>
        </p:nvSpPr>
        <p:spPr>
          <a:xfrm>
            <a:off x="326855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5" name="Rectangle"/>
          <p:cNvSpPr/>
          <p:nvPr/>
        </p:nvSpPr>
        <p:spPr>
          <a:xfrm>
            <a:off x="1407318" y="3302000"/>
            <a:ext cx="820838" cy="3348088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6" name="Rectangle"/>
          <p:cNvSpPr/>
          <p:nvPr/>
        </p:nvSpPr>
        <p:spPr>
          <a:xfrm>
            <a:off x="11074400" y="4419600"/>
            <a:ext cx="820837" cy="2702273"/>
          </a:xfrm>
          <a:prstGeom prst="rect">
            <a:avLst/>
          </a:prstGeom>
          <a:solidFill>
            <a:srgbClr val="DEDEDE">
              <a:alpha val="0"/>
            </a:srgbClr>
          </a:solidFill>
          <a:ln w="3175">
            <a:solidFill>
              <a:srgbClr val="DEDED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5" grpId="1"/>
      <p:bldP build="whole" bldLvl="1" animBg="1" rev="0" advAuto="0" spid="1166" grpId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16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3926" y="2575560"/>
            <a:ext cx="3576949" cy="6747425"/>
          </a:xfrm>
          <a:prstGeom prst="rect">
            <a:avLst/>
          </a:prstGeom>
          <a:ln w="12700">
            <a:miter lim="400000"/>
          </a:ln>
        </p:spPr>
      </p:pic>
      <p:sp>
        <p:nvSpPr>
          <p:cNvPr id="1170" name="Structure?"/>
          <p:cNvSpPr txBox="1"/>
          <p:nvPr/>
        </p:nvSpPr>
        <p:spPr>
          <a:xfrm>
            <a:off x="612214" y="3781396"/>
            <a:ext cx="24259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Structure?</a:t>
            </a:r>
          </a:p>
        </p:txBody>
      </p:sp>
      <p:sp>
        <p:nvSpPr>
          <p:cNvPr id="1171" name="Ligne"/>
          <p:cNvSpPr/>
          <p:nvPr/>
        </p:nvSpPr>
        <p:spPr>
          <a:xfrm flipH="1">
            <a:off x="3150232" y="4105246"/>
            <a:ext cx="1771499" cy="1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174" name="Capture d’écran 2016-09-18 à 00.15.35.png" descr="Capture d’écran 2016-09-18 à 00.15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178622" y="-35451"/>
            <a:ext cx="3991138" cy="9200942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?"/>
          <p:cNvSpPr txBox="1"/>
          <p:nvPr/>
        </p:nvSpPr>
        <p:spPr>
          <a:xfrm>
            <a:off x="8347268" y="2903505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176" name="Ligne"/>
          <p:cNvSpPr/>
          <p:nvPr/>
        </p:nvSpPr>
        <p:spPr>
          <a:xfrm flipH="1" flipV="1">
            <a:off x="6909633" y="2801374"/>
            <a:ext cx="1432042" cy="455082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4086" y="503397"/>
            <a:ext cx="2541069" cy="8379129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80" name="Relief?"/>
          <p:cNvSpPr txBox="1"/>
          <p:nvPr/>
        </p:nvSpPr>
        <p:spPr>
          <a:xfrm>
            <a:off x="3239612" y="3158176"/>
            <a:ext cx="16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sp>
        <p:nvSpPr>
          <p:cNvPr id="1181" name="Ligne"/>
          <p:cNvSpPr/>
          <p:nvPr/>
        </p:nvSpPr>
        <p:spPr>
          <a:xfrm>
            <a:off x="4886514" y="3591910"/>
            <a:ext cx="2352799" cy="470145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Capture d’écran 2016-09-14 à 15.42.07.png" descr="Capture d’écran 2016-09-14 à 15.42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1039" y="495267"/>
            <a:ext cx="5994246" cy="9170004"/>
          </a:xfrm>
          <a:prstGeom prst="rect">
            <a:avLst/>
          </a:prstGeom>
          <a:ln w="12700">
            <a:miter lim="400000"/>
          </a:ln>
        </p:spPr>
      </p:pic>
      <p:sp>
        <p:nvSpPr>
          <p:cNvPr id="1184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85" name="?"/>
          <p:cNvSpPr txBox="1"/>
          <p:nvPr/>
        </p:nvSpPr>
        <p:spPr>
          <a:xfrm>
            <a:off x="5290196" y="3110123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186" name="Ligne"/>
          <p:cNvSpPr/>
          <p:nvPr/>
        </p:nvSpPr>
        <p:spPr>
          <a:xfrm>
            <a:off x="5934019" y="3616822"/>
            <a:ext cx="986012" cy="645083"/>
          </a:xfrm>
          <a:prstGeom prst="line">
            <a:avLst/>
          </a:prstGeom>
          <a:ln w="50800">
            <a:solidFill>
              <a:srgbClr val="B96F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Capture d’écran 2016-11-03 à 04.15.55.png" descr="Capture d’écran 2016-11-03 à 04.15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273" y="0"/>
            <a:ext cx="7702254" cy="95770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90" name="?"/>
          <p:cNvSpPr txBox="1"/>
          <p:nvPr/>
        </p:nvSpPr>
        <p:spPr>
          <a:xfrm>
            <a:off x="8980132" y="7594690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191" name="Ligne"/>
          <p:cNvSpPr/>
          <p:nvPr/>
        </p:nvSpPr>
        <p:spPr>
          <a:xfrm flipH="1" flipV="1">
            <a:off x="6712738" y="7239468"/>
            <a:ext cx="2272400" cy="764016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94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1195" name="Capture d’écran 2016-09-17 à 21.13.04.png" descr="Capture d’écran 2016-09-17 à 21.13.04.png"/>
          <p:cNvPicPr>
            <a:picLocks noChangeAspect="1"/>
          </p:cNvPicPr>
          <p:nvPr/>
        </p:nvPicPr>
        <p:blipFill>
          <a:blip r:embed="rId2">
            <a:extLst/>
          </a:blip>
          <a:srcRect l="0" t="29329" r="0" b="2340"/>
          <a:stretch>
            <a:fillRect/>
          </a:stretch>
        </p:blipFill>
        <p:spPr>
          <a:xfrm flipH="1">
            <a:off x="7091274" y="2216577"/>
            <a:ext cx="5037381" cy="6334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6" name="Capture d’écran 2016-09-17 à 21.13.46.png" descr="Capture d’écran 2016-09-17 à 21.13.46.png"/>
          <p:cNvPicPr>
            <a:picLocks noChangeAspect="1"/>
          </p:cNvPicPr>
          <p:nvPr/>
        </p:nvPicPr>
        <p:blipFill>
          <a:blip r:embed="rId3">
            <a:extLst/>
          </a:blip>
          <a:srcRect l="0" t="29095" r="1873" b="2741"/>
          <a:stretch>
            <a:fillRect/>
          </a:stretch>
        </p:blipFill>
        <p:spPr>
          <a:xfrm flipH="1">
            <a:off x="320734" y="2168201"/>
            <a:ext cx="5861800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1197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8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01" name="?"/>
          <p:cNvSpPr txBox="1"/>
          <p:nvPr/>
        </p:nvSpPr>
        <p:spPr>
          <a:xfrm>
            <a:off x="3879592" y="3200034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pic>
        <p:nvPicPr>
          <p:cNvPr id="120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90034">
            <a:off x="5646456" y="1088586"/>
            <a:ext cx="3330540" cy="7576428"/>
          </a:xfrm>
          <a:prstGeom prst="rect">
            <a:avLst/>
          </a:prstGeom>
          <a:ln w="12700">
            <a:miter lim="400000"/>
          </a:ln>
        </p:spPr>
      </p:pic>
      <p:sp>
        <p:nvSpPr>
          <p:cNvPr id="1203" name="Ligne"/>
          <p:cNvSpPr/>
          <p:nvPr/>
        </p:nvSpPr>
        <p:spPr>
          <a:xfrm flipH="1">
            <a:off x="4459248" y="3523884"/>
            <a:ext cx="2282420" cy="1"/>
          </a:xfrm>
          <a:prstGeom prst="line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EIAI.png" descr="EIA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8114" y="1593594"/>
            <a:ext cx="4728572" cy="5756522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90" name="Relief?"/>
          <p:cNvSpPr txBox="1"/>
          <p:nvPr/>
        </p:nvSpPr>
        <p:spPr>
          <a:xfrm>
            <a:off x="9185904" y="3742875"/>
            <a:ext cx="16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sp>
        <p:nvSpPr>
          <p:cNvPr id="791" name="Ligne"/>
          <p:cNvSpPr/>
          <p:nvPr/>
        </p:nvSpPr>
        <p:spPr>
          <a:xfrm flipV="1">
            <a:off x="7983621" y="4128907"/>
            <a:ext cx="1144543" cy="395283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Fléchisseur ulnaire du carpe.png" descr="Fléchisseur ulnaire du car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190845" y="-46621"/>
            <a:ext cx="4623109" cy="9087142"/>
          </a:xfrm>
          <a:prstGeom prst="rect">
            <a:avLst/>
          </a:prstGeom>
          <a:ln w="12700">
            <a:miter lim="400000"/>
          </a:ln>
        </p:spPr>
      </p:pic>
      <p:sp>
        <p:nvSpPr>
          <p:cNvPr id="120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07" name="?"/>
          <p:cNvSpPr txBox="1"/>
          <p:nvPr/>
        </p:nvSpPr>
        <p:spPr>
          <a:xfrm>
            <a:off x="7530424" y="3048131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08" name="Ligne"/>
          <p:cNvSpPr/>
          <p:nvPr/>
        </p:nvSpPr>
        <p:spPr>
          <a:xfrm flipH="1">
            <a:off x="5280871" y="3484841"/>
            <a:ext cx="2443058" cy="493004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211" name="Capture d’écran 2016-11-04 à 06.26.17.png" descr="Capture d’écran 2016-11-04 à 06.26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270520">
            <a:off x="1384443" y="1149278"/>
            <a:ext cx="8851901" cy="814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?"/>
          <p:cNvSpPr txBox="1"/>
          <p:nvPr/>
        </p:nvSpPr>
        <p:spPr>
          <a:xfrm>
            <a:off x="3014085" y="2462994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13" name="Rectangle"/>
          <p:cNvSpPr/>
          <p:nvPr/>
        </p:nvSpPr>
        <p:spPr>
          <a:xfrm>
            <a:off x="2218966" y="-48318"/>
            <a:ext cx="4232542" cy="369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4" name="Ligne"/>
          <p:cNvSpPr/>
          <p:nvPr/>
        </p:nvSpPr>
        <p:spPr>
          <a:xfrm flipH="1" flipV="1">
            <a:off x="3625145" y="2899902"/>
            <a:ext cx="2751107" cy="268994"/>
          </a:xfrm>
          <a:prstGeom prst="line">
            <a:avLst/>
          </a:prstGeom>
          <a:ln w="50800">
            <a:solidFill>
              <a:srgbClr val="BA6F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17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1218" name="Grand rond O.png" descr="Grand rond O.png"/>
          <p:cNvPicPr>
            <a:picLocks noChangeAspect="1"/>
          </p:cNvPicPr>
          <p:nvPr/>
        </p:nvPicPr>
        <p:blipFill>
          <a:blip r:embed="rId2">
            <a:extLst/>
          </a:blip>
          <a:srcRect l="11848" t="303" r="435" b="34250"/>
          <a:stretch>
            <a:fillRect/>
          </a:stretch>
        </p:blipFill>
        <p:spPr>
          <a:xfrm>
            <a:off x="362187" y="2139724"/>
            <a:ext cx="5973691" cy="6334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9" name="Grand rond I.png" descr="Grand rond I.png"/>
          <p:cNvPicPr>
            <a:picLocks noChangeAspect="1"/>
          </p:cNvPicPr>
          <p:nvPr/>
        </p:nvPicPr>
        <p:blipFill>
          <a:blip r:embed="rId3">
            <a:extLst/>
          </a:blip>
          <a:srcRect l="9529" t="1337" r="9529" b="35959"/>
          <a:stretch>
            <a:fillRect/>
          </a:stretch>
        </p:blipFill>
        <p:spPr>
          <a:xfrm>
            <a:off x="6704218" y="2206259"/>
            <a:ext cx="5973691" cy="6334877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1" name="Rectangle"/>
          <p:cNvSpPr/>
          <p:nvPr/>
        </p:nvSpPr>
        <p:spPr>
          <a:xfrm>
            <a:off x="326855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24" name="O / I  du muscle?"/>
          <p:cNvSpPr txBox="1"/>
          <p:nvPr/>
        </p:nvSpPr>
        <p:spPr>
          <a:xfrm>
            <a:off x="3345882" y="808517"/>
            <a:ext cx="631303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61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12623"/>
                </a:solidFill>
              </a:rPr>
              <a:t>O</a:t>
            </a:r>
            <a:r>
              <a:t> </a:t>
            </a:r>
            <a:r>
              <a:rPr>
                <a:solidFill>
                  <a:srgbClr val="000000"/>
                </a:solidFill>
              </a:rPr>
              <a:t>/</a:t>
            </a:r>
            <a:r>
              <a:t> </a:t>
            </a:r>
            <a:r>
              <a:rPr>
                <a:solidFill>
                  <a:srgbClr val="40518E"/>
                </a:solidFill>
              </a:rPr>
              <a:t>I</a:t>
            </a:r>
            <a:r>
              <a:t>  du muscle?</a:t>
            </a:r>
          </a:p>
        </p:txBody>
      </p:sp>
      <p:pic>
        <p:nvPicPr>
          <p:cNvPr id="1225" name="Capture d’écran 2016-12-02 à 15.32.07.png" descr="Capture d’écran 2016-12-02 à 15.32.07.png"/>
          <p:cNvPicPr>
            <a:picLocks noChangeAspect="1"/>
          </p:cNvPicPr>
          <p:nvPr/>
        </p:nvPicPr>
        <p:blipFill>
          <a:blip r:embed="rId2">
            <a:extLst/>
          </a:blip>
          <a:srcRect l="0" t="13337" r="0" b="13337"/>
          <a:stretch>
            <a:fillRect/>
          </a:stretch>
        </p:blipFill>
        <p:spPr>
          <a:xfrm>
            <a:off x="6762766" y="2216577"/>
            <a:ext cx="5941526" cy="6300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Capture d’écran 2016-12-02 à 15.31.57.png" descr="Capture d’écran 2016-12-02 à 15.31.57.png"/>
          <p:cNvPicPr>
            <a:picLocks noChangeAspect="1"/>
          </p:cNvPicPr>
          <p:nvPr/>
        </p:nvPicPr>
        <p:blipFill>
          <a:blip r:embed="rId3">
            <a:extLst/>
          </a:blip>
          <a:srcRect l="0" t="1087" r="0" b="0"/>
          <a:stretch>
            <a:fillRect/>
          </a:stretch>
        </p:blipFill>
        <p:spPr>
          <a:xfrm>
            <a:off x="1028389" y="2216577"/>
            <a:ext cx="4535219" cy="630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Rectangle"/>
          <p:cNvSpPr/>
          <p:nvPr/>
        </p:nvSpPr>
        <p:spPr>
          <a:xfrm>
            <a:off x="6704254" y="2161851"/>
            <a:ext cx="5973691" cy="6334877"/>
          </a:xfrm>
          <a:prstGeom prst="rect">
            <a:avLst/>
          </a:prstGeom>
          <a:ln w="88900">
            <a:solidFill>
              <a:srgbClr val="40518E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8" name="Rectangle"/>
          <p:cNvSpPr/>
          <p:nvPr/>
        </p:nvSpPr>
        <p:spPr>
          <a:xfrm>
            <a:off x="309189" y="2161851"/>
            <a:ext cx="5973691" cy="6334877"/>
          </a:xfrm>
          <a:prstGeom prst="rect">
            <a:avLst/>
          </a:prstGeom>
          <a:ln w="88900">
            <a:solidFill>
              <a:srgbClr val="91262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ong fléchisseur du pouce k.png" descr="Long fléchisseur du pouce 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129756" y="-132992"/>
            <a:ext cx="4561536" cy="911304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32" name="?"/>
          <p:cNvSpPr txBox="1"/>
          <p:nvPr/>
        </p:nvSpPr>
        <p:spPr>
          <a:xfrm>
            <a:off x="8620295" y="2932857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33" name="Ligne"/>
          <p:cNvSpPr/>
          <p:nvPr/>
        </p:nvSpPr>
        <p:spPr>
          <a:xfrm flipH="1">
            <a:off x="6980125" y="3396563"/>
            <a:ext cx="1647063" cy="382275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Capture d’écran 2016-11-03 à 05.34.51.png" descr="Capture d’écran 2016-11-03 à 05.34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2692" y="772694"/>
            <a:ext cx="8483601" cy="744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37" name="?"/>
          <p:cNvSpPr txBox="1"/>
          <p:nvPr/>
        </p:nvSpPr>
        <p:spPr>
          <a:xfrm>
            <a:off x="10035578" y="5588619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38" name="Ligne"/>
          <p:cNvSpPr/>
          <p:nvPr/>
        </p:nvSpPr>
        <p:spPr>
          <a:xfrm flipH="1" flipV="1">
            <a:off x="6110646" y="5995019"/>
            <a:ext cx="3864519" cy="1"/>
          </a:xfrm>
          <a:prstGeom prst="line">
            <a:avLst/>
          </a:prstGeom>
          <a:ln w="50800">
            <a:solidFill>
              <a:srgbClr val="B96F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Capture d’écran 2016-11-04 à 05.21.11.png" descr="Capture d’écran 2016-11-04 à 05.21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300517" y="-1"/>
            <a:ext cx="10830685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42" name="?"/>
          <p:cNvSpPr txBox="1"/>
          <p:nvPr/>
        </p:nvSpPr>
        <p:spPr>
          <a:xfrm>
            <a:off x="8834356" y="6386434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43" name="Ligne"/>
          <p:cNvSpPr/>
          <p:nvPr/>
        </p:nvSpPr>
        <p:spPr>
          <a:xfrm flipH="1" flipV="1">
            <a:off x="6852605" y="6147788"/>
            <a:ext cx="1919936" cy="575097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Capture d’écran 2016-12-03 à 15.38.57.png" descr="Capture d’écran 2016-12-03 à 15.38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1069" y="-1"/>
            <a:ext cx="374266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47" name="?"/>
          <p:cNvSpPr txBox="1"/>
          <p:nvPr/>
        </p:nvSpPr>
        <p:spPr>
          <a:xfrm>
            <a:off x="5310627" y="6066526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48" name="Ligne"/>
          <p:cNvSpPr/>
          <p:nvPr/>
        </p:nvSpPr>
        <p:spPr>
          <a:xfrm flipH="1" flipV="1">
            <a:off x="5894198" y="6564695"/>
            <a:ext cx="1439548" cy="504032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Capture d’écran 2016-09-17 à 17.50.59.png" descr="Capture d’écran 2016-09-17 à 17.50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5075895" y="399019"/>
            <a:ext cx="2853010" cy="1149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251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52" name="?"/>
          <p:cNvSpPr txBox="1"/>
          <p:nvPr/>
        </p:nvSpPr>
        <p:spPr>
          <a:xfrm>
            <a:off x="4412935" y="5209486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53" name="Ligne"/>
          <p:cNvSpPr/>
          <p:nvPr/>
        </p:nvSpPr>
        <p:spPr>
          <a:xfrm>
            <a:off x="4846246" y="5661705"/>
            <a:ext cx="1476895" cy="343092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4417" y="3083804"/>
            <a:ext cx="3470102" cy="4783552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57" name="Relief?"/>
          <p:cNvSpPr txBox="1"/>
          <p:nvPr/>
        </p:nvSpPr>
        <p:spPr>
          <a:xfrm>
            <a:off x="9065116" y="6505891"/>
            <a:ext cx="16385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Relief?</a:t>
            </a:r>
          </a:p>
        </p:txBody>
      </p:sp>
      <p:sp>
        <p:nvSpPr>
          <p:cNvPr id="1258" name="Ligne"/>
          <p:cNvSpPr/>
          <p:nvPr/>
        </p:nvSpPr>
        <p:spPr>
          <a:xfrm>
            <a:off x="8035278" y="5735770"/>
            <a:ext cx="884987" cy="884863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Capture d’écran 2016-12-03 à 09.30.40.png" descr="Capture d’écran 2016-12-03 à 09.30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312183" y="0"/>
            <a:ext cx="438043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95" name="?"/>
          <p:cNvSpPr txBox="1"/>
          <p:nvPr/>
        </p:nvSpPr>
        <p:spPr>
          <a:xfrm>
            <a:off x="1727902" y="3142310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796" name="Ligne"/>
          <p:cNvSpPr/>
          <p:nvPr/>
        </p:nvSpPr>
        <p:spPr>
          <a:xfrm>
            <a:off x="2244597" y="3578345"/>
            <a:ext cx="2289463" cy="326808"/>
          </a:xfrm>
          <a:prstGeom prst="line">
            <a:avLst/>
          </a:prstGeom>
          <a:ln w="50800">
            <a:solidFill>
              <a:srgbClr val="B96F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Capture d’écran 2016-10-26 à 00.36.05.png" descr="Capture d’écran 2016-10-26 à 00.36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9719" y="0"/>
            <a:ext cx="6165362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1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62" name="?"/>
          <p:cNvSpPr txBox="1"/>
          <p:nvPr/>
        </p:nvSpPr>
        <p:spPr>
          <a:xfrm>
            <a:off x="9602759" y="5627541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63" name="Ligne"/>
          <p:cNvSpPr/>
          <p:nvPr/>
        </p:nvSpPr>
        <p:spPr>
          <a:xfrm>
            <a:off x="7627313" y="5795915"/>
            <a:ext cx="1991356" cy="254993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Capture d’écran 2016-11-04 à 04.36.18.png" descr="Capture d’écran 2016-11-04 à 04.36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251" y="-248582"/>
            <a:ext cx="7457153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67" name="?"/>
          <p:cNvSpPr txBox="1"/>
          <p:nvPr/>
        </p:nvSpPr>
        <p:spPr>
          <a:xfrm>
            <a:off x="9732712" y="4113040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68" name="Ligne"/>
          <p:cNvSpPr/>
          <p:nvPr/>
        </p:nvSpPr>
        <p:spPr>
          <a:xfrm flipH="1">
            <a:off x="6800254" y="4609504"/>
            <a:ext cx="2939970" cy="455941"/>
          </a:xfrm>
          <a:prstGeom prst="line">
            <a:avLst/>
          </a:prstGeom>
          <a:ln w="50800">
            <a:solidFill>
              <a:srgbClr val="B96F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5034" y="925424"/>
            <a:ext cx="3236366" cy="7902752"/>
          </a:xfrm>
          <a:prstGeom prst="rect">
            <a:avLst/>
          </a:prstGeom>
          <a:ln w="12700">
            <a:miter lim="400000"/>
          </a:ln>
        </p:spPr>
      </p:pic>
      <p:sp>
        <p:nvSpPr>
          <p:cNvPr id="1271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72" name="?"/>
          <p:cNvSpPr txBox="1"/>
          <p:nvPr/>
        </p:nvSpPr>
        <p:spPr>
          <a:xfrm>
            <a:off x="4536617" y="5262747"/>
            <a:ext cx="393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4D5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73" name="Ligne"/>
          <p:cNvSpPr/>
          <p:nvPr/>
        </p:nvSpPr>
        <p:spPr>
          <a:xfrm flipV="1">
            <a:off x="4999934" y="5187934"/>
            <a:ext cx="1813729" cy="361702"/>
          </a:xfrm>
          <a:prstGeom prst="line">
            <a:avLst/>
          </a:prstGeom>
          <a:ln w="50800">
            <a:solidFill>
              <a:srgbClr val="54D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Capture d’écran 2016-11-04 à 05.28.41.png" descr="Capture d’écran 2016-11-04 à 05.28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850372" y="-1"/>
            <a:ext cx="6791315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6" name="Capture d’écran 2016-11-04 à 05.22.57.png" descr="Capture d’écran 2016-11-04 à 05.2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7707" y="0"/>
            <a:ext cx="692155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7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280" name="Grouper"/>
          <p:cNvGrpSpPr/>
          <p:nvPr/>
        </p:nvGrpSpPr>
        <p:grpSpPr>
          <a:xfrm>
            <a:off x="2516513" y="609499"/>
            <a:ext cx="3065867" cy="812801"/>
            <a:chOff x="0" y="0"/>
            <a:chExt cx="3065865" cy="812800"/>
          </a:xfrm>
        </p:grpSpPr>
        <p:sp>
          <p:nvSpPr>
            <p:cNvPr id="1278" name="GROUPE?"/>
            <p:cNvSpPr txBox="1"/>
            <p:nvPr/>
          </p:nvSpPr>
          <p:spPr>
            <a:xfrm>
              <a:off x="-1" y="0"/>
              <a:ext cx="3065867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700">
                  <a:solidFill>
                    <a:srgbClr val="B96FD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GROUPE?</a:t>
              </a:r>
            </a:p>
          </p:txBody>
        </p:sp>
        <p:sp>
          <p:nvSpPr>
            <p:cNvPr id="1279" name="Ligne"/>
            <p:cNvSpPr/>
            <p:nvPr/>
          </p:nvSpPr>
          <p:spPr>
            <a:xfrm flipH="1" flipV="1">
              <a:off x="89446" y="708140"/>
              <a:ext cx="2573219" cy="1"/>
            </a:xfrm>
            <a:prstGeom prst="line">
              <a:avLst/>
            </a:prstGeom>
            <a:noFill/>
            <a:ln w="50800" cap="flat">
              <a:solidFill>
                <a:srgbClr val="F4F34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slow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Capture d’écran 2016-11-03 à 05.48.56.png" descr="Capture d’écran 2016-11-03 à 05.48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03396" y="124183"/>
            <a:ext cx="11205518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84" name="?"/>
          <p:cNvSpPr txBox="1"/>
          <p:nvPr/>
        </p:nvSpPr>
        <p:spPr>
          <a:xfrm>
            <a:off x="8257196" y="5565957"/>
            <a:ext cx="4789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85" name="Ligne"/>
          <p:cNvSpPr/>
          <p:nvPr/>
        </p:nvSpPr>
        <p:spPr>
          <a:xfrm flipH="1">
            <a:off x="5939317" y="6051839"/>
            <a:ext cx="2299531" cy="910546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Capture d’écran 2016-12-07 à 07.17.10.png" descr="Capture d’écran 2016-12-07 à 07.17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501900" y="698500"/>
            <a:ext cx="8001000" cy="8356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8" name="Numéro de diapositive"/>
          <p:cNvSpPr txBox="1"/>
          <p:nvPr>
            <p:ph type="sldNum" sz="quarter" idx="2"/>
          </p:nvPr>
        </p:nvSpPr>
        <p:spPr>
          <a:xfrm>
            <a:off x="9320107" y="8821361"/>
            <a:ext cx="3034454" cy="956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5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89" name="?"/>
          <p:cNvSpPr txBox="1"/>
          <p:nvPr/>
        </p:nvSpPr>
        <p:spPr>
          <a:xfrm>
            <a:off x="9242417" y="7239165"/>
            <a:ext cx="4789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700">
                <a:solidFill>
                  <a:srgbClr val="B96F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290" name="Ligne"/>
          <p:cNvSpPr/>
          <p:nvPr/>
        </p:nvSpPr>
        <p:spPr>
          <a:xfrm>
            <a:off x="7494809" y="6343963"/>
            <a:ext cx="1732331" cy="1234184"/>
          </a:xfrm>
          <a:prstGeom prst="line">
            <a:avLst/>
          </a:prstGeom>
          <a:ln w="50800">
            <a:solidFill>
              <a:srgbClr val="F4F34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